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49"/>
  </p:notesMasterIdLst>
  <p:sldIdLst>
    <p:sldId id="436" r:id="rId3"/>
    <p:sldId id="1071" r:id="rId4"/>
    <p:sldId id="1136" r:id="rId5"/>
    <p:sldId id="1133" r:id="rId6"/>
    <p:sldId id="1137" r:id="rId7"/>
    <p:sldId id="1138" r:id="rId8"/>
    <p:sldId id="1139" r:id="rId9"/>
    <p:sldId id="1140" r:id="rId10"/>
    <p:sldId id="1141" r:id="rId11"/>
    <p:sldId id="1143" r:id="rId12"/>
    <p:sldId id="1144" r:id="rId13"/>
    <p:sldId id="1146" r:id="rId14"/>
    <p:sldId id="1145" r:id="rId15"/>
    <p:sldId id="1147" r:id="rId16"/>
    <p:sldId id="1148" r:id="rId17"/>
    <p:sldId id="1149" r:id="rId18"/>
    <p:sldId id="1150" r:id="rId19"/>
    <p:sldId id="1152" r:id="rId20"/>
    <p:sldId id="1153" r:id="rId21"/>
    <p:sldId id="1154" r:id="rId22"/>
    <p:sldId id="1155" r:id="rId23"/>
    <p:sldId id="1158" r:id="rId24"/>
    <p:sldId id="1159" r:id="rId25"/>
    <p:sldId id="1160" r:id="rId26"/>
    <p:sldId id="1161" r:id="rId27"/>
    <p:sldId id="1163" r:id="rId28"/>
    <p:sldId id="1164" r:id="rId29"/>
    <p:sldId id="1165" r:id="rId30"/>
    <p:sldId id="1166" r:id="rId31"/>
    <p:sldId id="1168" r:id="rId32"/>
    <p:sldId id="1169" r:id="rId33"/>
    <p:sldId id="1170" r:id="rId34"/>
    <p:sldId id="1171" r:id="rId35"/>
    <p:sldId id="1172" r:id="rId36"/>
    <p:sldId id="1173" r:id="rId37"/>
    <p:sldId id="1176" r:id="rId38"/>
    <p:sldId id="1175" r:id="rId39"/>
    <p:sldId id="1177" r:id="rId40"/>
    <p:sldId id="1181" r:id="rId41"/>
    <p:sldId id="1178" r:id="rId42"/>
    <p:sldId id="1179" r:id="rId43"/>
    <p:sldId id="1167" r:id="rId44"/>
    <p:sldId id="1182" r:id="rId45"/>
    <p:sldId id="1183" r:id="rId46"/>
    <p:sldId id="1151" r:id="rId47"/>
    <p:sldId id="1059"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2738" autoAdjust="0"/>
  </p:normalViewPr>
  <p:slideViewPr>
    <p:cSldViewPr snapToGrid="0">
      <p:cViewPr>
        <p:scale>
          <a:sx n="50" d="100"/>
          <a:sy n="50" d="100"/>
        </p:scale>
        <p:origin x="444" y="804"/>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一般的工作都比较容易衡量任务进展，比如让你去搬运</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smtClean="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微软雅黑" pitchFamily="34" charset="-122"/>
                <a:ea typeface="微软雅黑" pitchFamily="34" charset="-122"/>
              </a:rPr>
              <a:t>为什么要学软件工程尼？</a:t>
            </a:r>
            <a:endParaRPr lang="en-US" altLang="zh-CN" sz="1200" dirty="0">
              <a:solidFill>
                <a:schemeClr val="tx1"/>
              </a:solidFill>
              <a:latin typeface="微软雅黑" pitchFamily="34" charset="-122"/>
              <a:ea typeface="微软雅黑" pitchFamily="34" charset="-122"/>
            </a:endParaRPr>
          </a:p>
          <a:p>
            <a:r>
              <a:rPr lang="zh-CN" altLang="en-US" sz="1200" b="0" i="0" kern="1200" dirty="0">
                <a:solidFill>
                  <a:schemeClr val="tx1"/>
                </a:solidFill>
                <a:effectLst/>
                <a:latin typeface="+mn-lt"/>
                <a:ea typeface="+mn-ea"/>
                <a:cs typeface="+mn-cs"/>
              </a:rPr>
              <a:t>质量是需求方最关心的问题，即使不图物美价廉，也要求软件货真价实，满足需求且好用。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生产率是需求方最关心的问题，能够给他们带来便利，提高工作效率。</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smtClean="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smtClean="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在自我管理的团队，管理者不再发号命令，而是让团队自身寻找最佳的工作方式来完成工作。</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团队的形成必须经历几个时期。</a:t>
            </a:r>
            <a:r>
              <a:rPr lang="zh-CN" altLang="en-US" sz="1200" kern="1200" dirty="0" smtClean="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effectLst/>
                <a:latin typeface="+mn-lt"/>
                <a:ea typeface="+mn-ea"/>
                <a:cs typeface="+mn-cs"/>
              </a:rPr>
              <a:t>每隔一定时间</a:t>
            </a:r>
            <a:r>
              <a:rPr lang="zh-CN" altLang="en-US" sz="1200" kern="1200" dirty="0" smtClean="0">
                <a:solidFill>
                  <a:schemeClr val="tx1"/>
                </a:solidFill>
                <a:effectLst/>
                <a:latin typeface="+mn-lt"/>
                <a:ea typeface="+mn-ea"/>
                <a:cs typeface="+mn-cs"/>
              </a:rPr>
              <a:t>，团队会在如何才能更有效地工作方面进行</a:t>
            </a:r>
            <a:r>
              <a:rPr lang="zh-CN" altLang="en-US" sz="1200" b="1" kern="1200" dirty="0" smtClean="0">
                <a:solidFill>
                  <a:schemeClr val="tx1"/>
                </a:solidFill>
                <a:effectLst/>
                <a:latin typeface="+mn-lt"/>
                <a:ea typeface="+mn-ea"/>
                <a:cs typeface="+mn-cs"/>
              </a:rPr>
              <a:t>反省</a:t>
            </a:r>
            <a:r>
              <a:rPr lang="zh-CN" altLang="en-US" sz="1200" kern="1200" dirty="0" smtClean="0">
                <a:solidFill>
                  <a:schemeClr val="tx1"/>
                </a:solidFill>
                <a:effectLst/>
                <a:latin typeface="+mn-lt"/>
                <a:ea typeface="+mn-ea"/>
                <a:cs typeface="+mn-cs"/>
              </a:rPr>
              <a:t>，然后相应地对自己的行为进行</a:t>
            </a:r>
            <a:r>
              <a:rPr lang="zh-CN" altLang="en-US" sz="1200" b="1" kern="1200" dirty="0" smtClean="0">
                <a:solidFill>
                  <a:schemeClr val="tx1"/>
                </a:solidFill>
                <a:effectLst/>
                <a:latin typeface="+mn-lt"/>
                <a:ea typeface="+mn-ea"/>
                <a:cs typeface="+mn-cs"/>
              </a:rPr>
              <a:t>调整</a:t>
            </a:r>
            <a:r>
              <a:rPr lang="zh-CN" altLang="en-US" sz="1200" kern="1200" dirty="0" smtClean="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1543881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smtClean="0"/>
              <a:t>如何分解使牛肉价值最大化，像这么划分可以把肉分解送到不同地点，产品价值化。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20199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2018/9/30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C302A8-733F-4FC4-86EA-56C94980066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2B8C-E81A-4559-905F-EA468C4AE0F6}" type="datetimeFigureOut">
              <a:rPr lang="zh-CN" altLang="en-US" smtClean="0"/>
              <a:pPr/>
              <a:t>2018/9/30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302A8-733F-4FC4-86EA-56C9498006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hyperlink" Target="https://www.sohu.com/a/215590278_100066886"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a16="http://schemas.microsoft.com/office/drawing/2014/main" xmlns=""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a16="http://schemas.microsoft.com/office/drawing/2014/main" xmlns=""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a16="http://schemas.microsoft.com/office/drawing/2014/main" xmlns=""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a16="http://schemas.microsoft.com/office/drawing/2014/main" xmlns=""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a16="http://schemas.microsoft.com/office/drawing/2014/main" xmlns=""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a16="http://schemas.microsoft.com/office/drawing/2014/main" xmlns=""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a16="http://schemas.microsoft.com/office/drawing/2014/main" xmlns=""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a16="http://schemas.microsoft.com/office/drawing/2014/main" xmlns=""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a16="http://schemas.microsoft.com/office/drawing/2014/main" xmlns=""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a16="http://schemas.microsoft.com/office/drawing/2014/main" xmlns=""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可用的软件是衡量项目进展的主要指标。</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r>
              <a:rPr lang="zh-CN" altLang="en-US" sz="2800" dirty="0" smtClean="0">
                <a:solidFill>
                  <a:schemeClr val="tx1"/>
                </a:solidFill>
                <a:latin typeface="微软雅黑" pitchFamily="34" charset="-122"/>
                <a:ea typeface="微软雅黑" pitchFamily="34" charset="-122"/>
              </a:rPr>
              <a:t>。</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a16="http://schemas.microsoft.com/office/drawing/2014/main" xmlns=""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突击加班</a:t>
            </a:r>
            <a:endParaRPr lang="zh-CN" altLang="en-US" dirty="0">
              <a:latin typeface="微软雅黑" panose="020B0503020204020204" pitchFamily="34" charset="-122"/>
              <a:ea typeface="微软雅黑" panose="020B0503020204020204" pitchFamily="34" charset="-122"/>
            </a:endParaRPr>
          </a:p>
        </p:txBody>
      </p:sp>
      <p:sp>
        <p:nvSpPr>
          <p:cNvPr id="14" name="文本框 6">
            <a:extLst>
              <a:ext uri="{FF2B5EF4-FFF2-40B4-BE49-F238E27FC236}">
                <a16:creationId xmlns="" xmlns:a16="http://schemas.microsoft.com/office/drawing/2014/main" xmlns:lc="http://schemas.openxmlformats.org/drawingml/2006/lockedCanvas"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疲劳、厌倦</a:t>
            </a:r>
            <a:endParaRPr lang="zh-CN" altLang="en-US" dirty="0">
              <a:latin typeface="微软雅黑" panose="020B0503020204020204" pitchFamily="34" charset="-122"/>
              <a:ea typeface="微软雅黑" panose="020B0503020204020204" pitchFamily="34" charset="-122"/>
            </a:endParaRPr>
          </a:p>
        </p:txBody>
      </p:sp>
      <p:sp>
        <p:nvSpPr>
          <p:cNvPr id="15" name="文本框 6">
            <a:extLst>
              <a:ext uri="{FF2B5EF4-FFF2-40B4-BE49-F238E27FC236}">
                <a16:creationId xmlns="" xmlns:a16="http://schemas.microsoft.com/office/drawing/2014/main" xmlns:lc="http://schemas.openxmlformats.org/drawingml/2006/lockedCanvas"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持续、有序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a:t>
            </a:r>
            <a:r>
              <a:rPr lang="zh-CN" altLang="en-US" dirty="0"/>
              <a:t>的工业化生产。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a16="http://schemas.microsoft.com/office/drawing/2014/main" xmlns=""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a16="http://schemas.microsoft.com/office/drawing/2014/main" xmlns=""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a16="http://schemas.microsoft.com/office/drawing/2014/main" xmlns=""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技术</a:t>
            </a:r>
            <a:endParaRPr lang="zh-CN" altLang="en-US" dirty="0">
              <a:latin typeface="微软雅黑" panose="020B0503020204020204" pitchFamily="34" charset="-122"/>
              <a:ea typeface="微软雅黑" panose="020B0503020204020204" pitchFamily="34" charset="-122"/>
            </a:endParaRPr>
          </a:p>
        </p:txBody>
      </p:sp>
      <p:sp>
        <p:nvSpPr>
          <p:cNvPr id="15" name="文本框 6">
            <a:extLst>
              <a:ext uri="{FF2B5EF4-FFF2-40B4-BE49-F238E27FC236}">
                <a16:creationId xmlns="" xmlns:a16="http://schemas.microsoft.com/office/drawing/2014/main" xmlns:lc="http://schemas.openxmlformats.org/drawingml/2006/lockedCanvas"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简单</a:t>
            </a:r>
            <a:r>
              <a:rPr lang="en-US" altLang="zh-CN" sz="2800" dirty="0" smtClean="0">
                <a:solidFill>
                  <a:schemeClr val="tx1"/>
                </a:solidFill>
                <a:latin typeface="微软雅黑" pitchFamily="34" charset="-122"/>
                <a:ea typeface="微软雅黑" pitchFamily="34" charset="-122"/>
              </a:rPr>
              <a:t>-</a:t>
            </a:r>
            <a:r>
              <a:rPr lang="zh-CN" altLang="en-US" sz="2800" dirty="0" smtClean="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最好的</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简单</a:t>
            </a:r>
            <a:r>
              <a:rPr lang="en-US" altLang="zh-CN" sz="2800" dirty="0" smtClean="0">
                <a:solidFill>
                  <a:schemeClr val="tx1"/>
                </a:solidFill>
                <a:latin typeface="微软雅黑" pitchFamily="34" charset="-122"/>
                <a:ea typeface="微软雅黑" pitchFamily="34" charset="-122"/>
              </a:rPr>
              <a:t>-</a:t>
            </a:r>
            <a:r>
              <a:rPr lang="zh-CN" altLang="en-US" sz="2800" dirty="0" smtClean="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完美，不是</a:t>
            </a:r>
            <a:r>
              <a:rPr lang="zh-CN" altLang="en-US" dirty="0" smtClean="0">
                <a:latin typeface="微软雅黑" panose="020B0503020204020204" pitchFamily="34" charset="-122"/>
                <a:ea typeface="微软雅黑" panose="020B0503020204020204" pitchFamily="34" charset="-122"/>
              </a:rPr>
              <a:t>最好的</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简单</a:t>
            </a:r>
            <a:r>
              <a:rPr lang="en-US" altLang="zh-CN" sz="2800" dirty="0" smtClean="0">
                <a:solidFill>
                  <a:schemeClr val="tx1"/>
                </a:solidFill>
                <a:latin typeface="微软雅黑" pitchFamily="34" charset="-122"/>
                <a:ea typeface="微软雅黑" pitchFamily="34" charset="-122"/>
              </a:rPr>
              <a:t>-</a:t>
            </a:r>
            <a:r>
              <a:rPr lang="zh-CN" altLang="en-US" sz="2800" dirty="0" smtClean="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完美，不是</a:t>
            </a:r>
            <a:r>
              <a:rPr lang="zh-CN" altLang="en-US" dirty="0" smtClean="0">
                <a:latin typeface="微软雅黑" panose="020B0503020204020204" pitchFamily="34" charset="-122"/>
                <a:ea typeface="微软雅黑" panose="020B0503020204020204" pitchFamily="34" charset="-122"/>
              </a:rPr>
              <a:t>最好的</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简单</a:t>
            </a:r>
            <a:r>
              <a:rPr lang="en-US" altLang="zh-CN" sz="2800" dirty="0" smtClean="0">
                <a:solidFill>
                  <a:schemeClr val="tx1"/>
                </a:solidFill>
                <a:latin typeface="微软雅黑" pitchFamily="34" charset="-122"/>
                <a:ea typeface="微软雅黑" pitchFamily="34" charset="-122"/>
              </a:rPr>
              <a:t>-</a:t>
            </a:r>
            <a:r>
              <a:rPr lang="zh-CN" altLang="en-US" sz="2800" dirty="0" smtClean="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完美，不是</a:t>
            </a:r>
            <a:r>
              <a:rPr lang="zh-CN" altLang="en-US" dirty="0" smtClean="0">
                <a:latin typeface="微软雅黑" panose="020B0503020204020204" pitchFamily="34" charset="-122"/>
                <a:ea typeface="微软雅黑" panose="020B0503020204020204" pitchFamily="34" charset="-122"/>
              </a:rPr>
              <a:t>最好的</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扩展，不予考虑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078"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098"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a:t>
            </a:r>
            <a:r>
              <a:rPr lang="zh-CN" altLang="en-US" sz="2800" dirty="0" smtClean="0">
                <a:solidFill>
                  <a:schemeClr val="tx1"/>
                </a:solidFill>
                <a:latin typeface="微软雅黑" pitchFamily="34" charset="-122"/>
                <a:ea typeface="微软雅黑" pitchFamily="34" charset="-122"/>
              </a:rPr>
              <a:t>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提高</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团队效率</a:t>
            </a:r>
            <a:endParaRPr lang="zh-CN" altLang="en-US"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时常，总结</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smtClean="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a:t>
            </a:r>
            <a:r>
              <a:rPr lang="zh-CN" altLang="en-US" sz="2800" dirty="0" smtClean="0">
                <a:solidFill>
                  <a:schemeClr val="tx1"/>
                </a:solidFill>
                <a:latin typeface="微软雅黑" pitchFamily="34" charset="-122"/>
                <a:ea typeface="微软雅黑" pitchFamily="34" charset="-122"/>
              </a:rPr>
              <a:t>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a16="http://schemas.microsoft.com/office/drawing/2014/main" xmlns=""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提高</a:t>
            </a:r>
            <a:r>
              <a:rPr lang="zh-CN" altLang="en-US"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团队效率</a:t>
            </a:r>
            <a:endParaRPr lang="zh-CN" altLang="en-US"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a16="http://schemas.microsoft.com/office/drawing/2014/main" xmlns=""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时常，总结</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的步骤 </a:t>
            </a:r>
            <a:r>
              <a:rPr lang="en-US" altLang="zh-CN" sz="3200" b="1" dirty="0" smtClean="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找出完成产品需求做的事情</a:t>
            </a:r>
            <a:r>
              <a:rPr lang="en-US" altLang="zh-CN" sz="2800" dirty="0" smtClean="0">
                <a:solidFill>
                  <a:schemeClr val="tx1"/>
                </a:solidFill>
                <a:latin typeface="微软雅黑" pitchFamily="34" charset="-122"/>
                <a:ea typeface="微软雅黑" pitchFamily="34" charset="-122"/>
              </a:rPr>
              <a:t>-Product Backlog (</a:t>
            </a:r>
            <a:r>
              <a:rPr lang="zh-CN" altLang="en-US" sz="2800" dirty="0" smtClean="0">
                <a:solidFill>
                  <a:schemeClr val="tx1"/>
                </a:solidFill>
                <a:latin typeface="微软雅黑" pitchFamily="34" charset="-122"/>
                <a:ea typeface="微软雅黑" pitchFamily="34" charset="-122"/>
              </a:rPr>
              <a:t>待解决的问题</a:t>
            </a:r>
            <a:r>
              <a:rPr lang="en-US" altLang="zh-CN" sz="2800" dirty="0" smtClean="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a16="http://schemas.microsoft.com/office/drawing/2014/main" xmlns=""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a16="http://schemas.microsoft.com/office/drawing/2014/main" xmlns=""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a16="http://schemas.microsoft.com/office/drawing/2014/main" xmlns=""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304943481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的步骤 </a:t>
            </a:r>
            <a:r>
              <a:rPr lang="en-US" altLang="zh-CN" sz="3200" b="1" dirty="0" smtClean="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决定当前冲刺（</a:t>
            </a:r>
            <a:r>
              <a:rPr lang="en-US" altLang="zh-CN" sz="2800" dirty="0" smtClean="0">
                <a:solidFill>
                  <a:schemeClr val="tx1"/>
                </a:solidFill>
                <a:latin typeface="微软雅黑" pitchFamily="34" charset="-122"/>
                <a:ea typeface="微软雅黑" pitchFamily="34" charset="-122"/>
              </a:rPr>
              <a:t>sprint</a:t>
            </a:r>
            <a:r>
              <a:rPr lang="zh-CN" altLang="en-US" sz="2800" dirty="0" smtClean="0">
                <a:solidFill>
                  <a:schemeClr val="tx1"/>
                </a:solidFill>
                <a:latin typeface="微软雅黑" pitchFamily="34" charset="-122"/>
                <a:ea typeface="微软雅黑" pitchFamily="34" charset="-122"/>
              </a:rPr>
              <a:t>）需要解决的事情</a:t>
            </a:r>
            <a:r>
              <a:rPr lang="en-US" altLang="zh-CN" sz="2800" dirty="0" smtClean="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的步骤 </a:t>
            </a:r>
            <a:r>
              <a:rPr lang="en-US" altLang="zh-CN" sz="3200" b="1" dirty="0" smtClean="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冲刺</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的步骤 </a:t>
            </a:r>
            <a:r>
              <a:rPr lang="en-US" altLang="zh-CN" sz="3200" b="1" dirty="0" smtClean="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冲刺期间</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每日例会，依次汇报：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的步骤 </a:t>
            </a:r>
            <a:r>
              <a:rPr lang="en-US" altLang="zh-CN" sz="3200" b="1" dirty="0" smtClean="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冲刺期间</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a16="http://schemas.microsoft.com/office/drawing/2014/main" xmlns=""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每日例会，依次汇报：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我昨天做了啥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冲刺期间</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每日例会，依次汇报：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我昨天做了啥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我今天要做</a:t>
            </a:r>
            <a:r>
              <a:rPr lang="zh-CN" altLang="en-US" sz="2400" dirty="0" smtClean="0">
                <a:latin typeface="微软雅黑" panose="020B0503020204020204" pitchFamily="34" charset="-122"/>
                <a:ea typeface="微软雅黑" panose="020B0503020204020204" pitchFamily="34" charset="-122"/>
              </a:rPr>
              <a:t>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冲刺期间</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每日例会，依次汇报：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我昨天做了啥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我今天要做啥</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我碰到了哪些问题</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在此基础上又进一步计划增量的新功能和改进。</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在此基础上又进一步计划增量的新功能和改进。</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在此基础上又进一步计划增量的新功能和改进。</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a16="http://schemas.microsoft.com/office/drawing/2014/main" xmlns=""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a16="http://schemas.microsoft.com/office/drawing/2014/main" xmlns=""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a16="http://schemas.microsoft.com/office/drawing/2014/main" xmlns=""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a16="http://schemas.microsoft.com/office/drawing/2014/main" xmlns=""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在此基础上又进一步计划增量的新功能和改进。</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smtClean="0">
                <a:solidFill>
                  <a:srgbClr val="0070C0"/>
                </a:solidFill>
                <a:latin typeface="黑体" pitchFamily="49" charset="-122"/>
                <a:ea typeface="黑体" pitchFamily="49" charset="-122"/>
              </a:rPr>
              <a:t>敏捷的步骤 </a:t>
            </a:r>
            <a:r>
              <a:rPr lang="en-US" altLang="zh-CN" sz="3200" b="1" dirty="0" smtClean="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得到软件的增量版本，发布给用户。</a:t>
            </a:r>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在此基础上又进一步计划增量的新功能和改进。</a:t>
            </a:r>
            <a:endParaRPr lang="en-US" altLang="zh-CN" sz="2800" dirty="0" smtClean="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流程的问题和解法</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流程的问题和解法</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smtClean="0">
                <a:solidFill>
                  <a:srgbClr val="0070C0"/>
                </a:solidFill>
                <a:latin typeface="黑体" pitchFamily="49" charset="-122"/>
                <a:ea typeface="黑体" pitchFamily="49" charset="-122"/>
              </a:rPr>
              <a:t>敏捷</a:t>
            </a:r>
            <a:r>
              <a:rPr lang="zh-CN" altLang="en-US" sz="3200" b="1" dirty="0" smtClean="0">
                <a:solidFill>
                  <a:srgbClr val="0070C0"/>
                </a:solidFill>
                <a:latin typeface="黑体" pitchFamily="49" charset="-122"/>
                <a:ea typeface="黑体" pitchFamily="49" charset="-122"/>
              </a:rPr>
              <a:t>流程的问题和解法</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en-US" altLang="zh-CN" sz="2800" dirty="0">
                <a:solidFill>
                  <a:schemeClr val="tx1"/>
                </a:solidFill>
                <a:latin typeface="微软雅黑" pitchFamily="34" charset="-122"/>
                <a:ea typeface="微软雅黑" pitchFamily="34" charset="-122"/>
                <a:hlinkClick r:id="rId3"/>
              </a:rPr>
              <a:t>https://www.sohu.com/a/215590278_100066886</a:t>
            </a:r>
            <a:endParaRPr lang="en-US" altLang="zh-CN" sz="2800" dirty="0">
              <a:solidFill>
                <a:schemeClr val="tx1"/>
              </a:solidFill>
              <a:latin typeface="微软雅黑" pitchFamily="34" charset="-122"/>
              <a:ea typeface="微软雅黑" pitchFamily="34" charset="-122"/>
            </a:endParaRPr>
          </a:p>
          <a:p>
            <a:pPr lvl="1"/>
            <a:r>
              <a:rPr lang="en-US" altLang="zh-CN" sz="2800" dirty="0">
                <a:solidFill>
                  <a:schemeClr val="tx1"/>
                </a:solidFill>
                <a:latin typeface="微软雅黑" pitchFamily="34" charset="-122"/>
                <a:ea typeface="微软雅黑" pitchFamily="34" charset="-122"/>
              </a:rPr>
              <a:t>https://github.com/ashnkumar/sketch-code</a:t>
            </a:r>
          </a:p>
        </p:txBody>
      </p:sp>
    </p:spTree>
    <p:extLst>
      <p:ext uri="{BB962C8B-B14F-4D97-AF65-F5344CB8AC3E}">
        <p14:creationId xmlns:p14="http://schemas.microsoft.com/office/powerpoint/2010/main" val="61781911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3BAE9"/>
        </a:solidFill>
        <a:effectLst/>
      </p:bgPr>
    </p:bg>
    <p:spTree>
      <p:nvGrpSpPr>
        <p:cNvPr id="1" name=""/>
        <p:cNvGrpSpPr/>
        <p:nvPr/>
      </p:nvGrpSpPr>
      <p:grpSpPr>
        <a:xfrm>
          <a:off x="0" y="0"/>
          <a:ext cx="0" cy="0"/>
          <a:chOff x="0" y="0"/>
          <a:chExt cx="0" cy="0"/>
        </a:xfrm>
      </p:grpSpPr>
      <p:sp>
        <p:nvSpPr>
          <p:cNvPr id="17" name="任意多边形 16"/>
          <p:cNvSpPr/>
          <p:nvPr/>
        </p:nvSpPr>
        <p:spPr>
          <a:xfrm>
            <a:off x="-1" y="4882638"/>
            <a:ext cx="12192001" cy="1975365"/>
          </a:xfrm>
          <a:custGeom>
            <a:avLst/>
            <a:gdLst>
              <a:gd name="connsiteX0" fmla="*/ 4353340 w 12192001"/>
              <a:gd name="connsiteY0" fmla="*/ 0 h 1975365"/>
              <a:gd name="connsiteX1" fmla="*/ 5522941 w 12192001"/>
              <a:gd name="connsiteY1" fmla="*/ 551581 h 1975365"/>
              <a:gd name="connsiteX2" fmla="*/ 5532197 w 12192001"/>
              <a:gd name="connsiteY2" fmla="*/ 563959 h 1975365"/>
              <a:gd name="connsiteX3" fmla="*/ 5553053 w 12192001"/>
              <a:gd name="connsiteY3" fmla="*/ 553912 h 1975365"/>
              <a:gd name="connsiteX4" fmla="*/ 6143039 w 12192001"/>
              <a:gd name="connsiteY4" fmla="*/ 434799 h 1975365"/>
              <a:gd name="connsiteX5" fmla="*/ 7214812 w 12192001"/>
              <a:gd name="connsiteY5" fmla="*/ 878743 h 1975365"/>
              <a:gd name="connsiteX6" fmla="*/ 7274619 w 12192001"/>
              <a:gd name="connsiteY6" fmla="*/ 944547 h 1975365"/>
              <a:gd name="connsiteX7" fmla="*/ 7300992 w 12192001"/>
              <a:gd name="connsiteY7" fmla="*/ 901137 h 1975365"/>
              <a:gd name="connsiteX8" fmla="*/ 8776254 w 12192001"/>
              <a:gd name="connsiteY8" fmla="*/ 116746 h 1975365"/>
              <a:gd name="connsiteX9" fmla="*/ 10251516 w 12192001"/>
              <a:gd name="connsiteY9" fmla="*/ 901137 h 1975365"/>
              <a:gd name="connsiteX10" fmla="*/ 10255993 w 12192001"/>
              <a:gd name="connsiteY10" fmla="*/ 908506 h 1975365"/>
              <a:gd name="connsiteX11" fmla="*/ 10332727 w 12192001"/>
              <a:gd name="connsiteY11" fmla="*/ 824077 h 1975365"/>
              <a:gd name="connsiteX12" fmla="*/ 11404501 w 12192001"/>
              <a:gd name="connsiteY12" fmla="*/ 380133 h 1975365"/>
              <a:gd name="connsiteX13" fmla="*/ 12126982 w 12192001"/>
              <a:gd name="connsiteY13" fmla="*/ 563072 h 1975365"/>
              <a:gd name="connsiteX14" fmla="*/ 12192001 w 12192001"/>
              <a:gd name="connsiteY14" fmla="*/ 602572 h 1975365"/>
              <a:gd name="connsiteX15" fmla="*/ 12192001 w 12192001"/>
              <a:gd name="connsiteY15" fmla="*/ 1975365 h 1975365"/>
              <a:gd name="connsiteX16" fmla="*/ 0 w 12192001"/>
              <a:gd name="connsiteY16" fmla="*/ 1975365 h 1975365"/>
              <a:gd name="connsiteX17" fmla="*/ 0 w 12192001"/>
              <a:gd name="connsiteY17" fmla="*/ 204727 h 1975365"/>
              <a:gd name="connsiteX18" fmla="*/ 55205 w 12192001"/>
              <a:gd name="connsiteY18" fmla="*/ 207862 h 1975365"/>
              <a:gd name="connsiteX19" fmla="*/ 1223759 w 12192001"/>
              <a:gd name="connsiteY19" fmla="*/ 843689 h 1975365"/>
              <a:gd name="connsiteX20" fmla="*/ 1311523 w 12192001"/>
              <a:gd name="connsiteY20" fmla="*/ 961054 h 1975365"/>
              <a:gd name="connsiteX21" fmla="*/ 1316220 w 12192001"/>
              <a:gd name="connsiteY21" fmla="*/ 955887 h 1975365"/>
              <a:gd name="connsiteX22" fmla="*/ 2574237 w 12192001"/>
              <a:gd name="connsiteY22" fmla="*/ 434799 h 1975365"/>
              <a:gd name="connsiteX23" fmla="*/ 3103288 w 12192001"/>
              <a:gd name="connsiteY23" fmla="*/ 514784 h 1975365"/>
              <a:gd name="connsiteX24" fmla="*/ 3188753 w 12192001"/>
              <a:gd name="connsiteY24" fmla="*/ 546065 h 1975365"/>
              <a:gd name="connsiteX25" fmla="*/ 3281567 w 12192001"/>
              <a:gd name="connsiteY25" fmla="*/ 443944 h 1975365"/>
              <a:gd name="connsiteX26" fmla="*/ 4353340 w 12192001"/>
              <a:gd name="connsiteY26"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1" h="1975365">
                <a:moveTo>
                  <a:pt x="4353340" y="0"/>
                </a:moveTo>
                <a:cubicBezTo>
                  <a:pt x="4824213" y="0"/>
                  <a:pt x="5244936" y="214716"/>
                  <a:pt x="5522941" y="551581"/>
                </a:cubicBezTo>
                <a:lnTo>
                  <a:pt x="5532197" y="563959"/>
                </a:lnTo>
                <a:lnTo>
                  <a:pt x="5553053" y="553912"/>
                </a:lnTo>
                <a:cubicBezTo>
                  <a:pt x="5734391" y="477212"/>
                  <a:pt x="5933762" y="434799"/>
                  <a:pt x="6143039" y="434799"/>
                </a:cubicBezTo>
                <a:cubicBezTo>
                  <a:pt x="6561592" y="434799"/>
                  <a:pt x="6940521" y="604452"/>
                  <a:pt x="7214812" y="878743"/>
                </a:cubicBezTo>
                <a:lnTo>
                  <a:pt x="7274619" y="944547"/>
                </a:lnTo>
                <a:lnTo>
                  <a:pt x="7300992" y="901137"/>
                </a:lnTo>
                <a:cubicBezTo>
                  <a:pt x="7620710" y="427892"/>
                  <a:pt x="8162146" y="116746"/>
                  <a:pt x="8776254" y="116746"/>
                </a:cubicBezTo>
                <a:cubicBezTo>
                  <a:pt x="9390362" y="116746"/>
                  <a:pt x="9931798" y="427892"/>
                  <a:pt x="10251516" y="901137"/>
                </a:cubicBezTo>
                <a:lnTo>
                  <a:pt x="10255993" y="908506"/>
                </a:lnTo>
                <a:lnTo>
                  <a:pt x="10332727" y="824077"/>
                </a:lnTo>
                <a:cubicBezTo>
                  <a:pt x="10607018" y="549786"/>
                  <a:pt x="10985947" y="380133"/>
                  <a:pt x="11404501" y="380133"/>
                </a:cubicBezTo>
                <a:cubicBezTo>
                  <a:pt x="11666097" y="380133"/>
                  <a:pt x="11912215" y="446404"/>
                  <a:pt x="12126982" y="563072"/>
                </a:cubicBezTo>
                <a:lnTo>
                  <a:pt x="12192001" y="602572"/>
                </a:lnTo>
                <a:lnTo>
                  <a:pt x="12192001" y="1975365"/>
                </a:lnTo>
                <a:lnTo>
                  <a:pt x="0" y="1975365"/>
                </a:lnTo>
                <a:lnTo>
                  <a:pt x="0" y="204727"/>
                </a:lnTo>
                <a:lnTo>
                  <a:pt x="55205" y="207862"/>
                </a:lnTo>
                <a:cubicBezTo>
                  <a:pt x="524453" y="261507"/>
                  <a:pt x="938234" y="497713"/>
                  <a:pt x="1223759" y="843689"/>
                </a:cubicBezTo>
                <a:lnTo>
                  <a:pt x="1311523" y="961054"/>
                </a:lnTo>
                <a:lnTo>
                  <a:pt x="1316220" y="955887"/>
                </a:lnTo>
                <a:cubicBezTo>
                  <a:pt x="1638174" y="633932"/>
                  <a:pt x="2082950" y="434799"/>
                  <a:pt x="2574237" y="434799"/>
                </a:cubicBezTo>
                <a:cubicBezTo>
                  <a:pt x="2758469" y="434799"/>
                  <a:pt x="2936161" y="462802"/>
                  <a:pt x="3103288" y="514784"/>
                </a:cubicBezTo>
                <a:lnTo>
                  <a:pt x="3188753" y="546065"/>
                </a:lnTo>
                <a:lnTo>
                  <a:pt x="3281567" y="443944"/>
                </a:lnTo>
                <a:cubicBezTo>
                  <a:pt x="3555858" y="169652"/>
                  <a:pt x="3934787" y="0"/>
                  <a:pt x="435334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 y="5412811"/>
            <a:ext cx="12192000" cy="1445191"/>
          </a:xfrm>
          <a:custGeom>
            <a:avLst/>
            <a:gdLst>
              <a:gd name="connsiteX0" fmla="*/ 3397688 w 12192000"/>
              <a:gd name="connsiteY0" fmla="*/ 0 h 1445191"/>
              <a:gd name="connsiteX1" fmla="*/ 4028686 w 12192000"/>
              <a:gd name="connsiteY1" fmla="*/ 335498 h 1445191"/>
              <a:gd name="connsiteX2" fmla="*/ 4064859 w 12192000"/>
              <a:gd name="connsiteY2" fmla="*/ 402142 h 1445191"/>
              <a:gd name="connsiteX3" fmla="*/ 4184991 w 12192000"/>
              <a:gd name="connsiteY3" fmla="*/ 336937 h 1445191"/>
              <a:gd name="connsiteX4" fmla="*/ 4481190 w 12192000"/>
              <a:gd name="connsiteY4" fmla="*/ 277137 h 1445191"/>
              <a:gd name="connsiteX5" fmla="*/ 5112188 w 12192000"/>
              <a:gd name="connsiteY5" fmla="*/ 612635 h 1445191"/>
              <a:gd name="connsiteX6" fmla="*/ 5112268 w 12192000"/>
              <a:gd name="connsiteY6" fmla="*/ 612785 h 1445191"/>
              <a:gd name="connsiteX7" fmla="*/ 5138627 w 12192000"/>
              <a:gd name="connsiteY7" fmla="*/ 564223 h 1445191"/>
              <a:gd name="connsiteX8" fmla="*/ 5943603 w 12192000"/>
              <a:gd name="connsiteY8" fmla="*/ 136221 h 1445191"/>
              <a:gd name="connsiteX9" fmla="*/ 6406326 w 12192000"/>
              <a:gd name="connsiteY9" fmla="*/ 253387 h 1445191"/>
              <a:gd name="connsiteX10" fmla="*/ 6446733 w 12192000"/>
              <a:gd name="connsiteY10" fmla="*/ 277935 h 1445191"/>
              <a:gd name="connsiteX11" fmla="*/ 6492158 w 12192000"/>
              <a:gd name="connsiteY11" fmla="*/ 222879 h 1445191"/>
              <a:gd name="connsiteX12" fmla="*/ 7030236 w 12192000"/>
              <a:gd name="connsiteY12" fmla="*/ 0 h 1445191"/>
              <a:gd name="connsiteX13" fmla="*/ 7568314 w 12192000"/>
              <a:gd name="connsiteY13" fmla="*/ 222879 h 1445191"/>
              <a:gd name="connsiteX14" fmla="*/ 7608074 w 12192000"/>
              <a:gd name="connsiteY14" fmla="*/ 271069 h 1445191"/>
              <a:gd name="connsiteX15" fmla="*/ 7616564 w 12192000"/>
              <a:gd name="connsiteY15" fmla="*/ 265911 h 1445191"/>
              <a:gd name="connsiteX16" fmla="*/ 8079289 w 12192000"/>
              <a:gd name="connsiteY16" fmla="*/ 148745 h 1445191"/>
              <a:gd name="connsiteX17" fmla="*/ 8813332 w 12192000"/>
              <a:gd name="connsiteY17" fmla="*/ 484217 h 1445191"/>
              <a:gd name="connsiteX18" fmla="*/ 8909108 w 12192000"/>
              <a:gd name="connsiteY18" fmla="*/ 615575 h 1445191"/>
              <a:gd name="connsiteX19" fmla="*/ 8910704 w 12192000"/>
              <a:gd name="connsiteY19" fmla="*/ 612634 h 1445191"/>
              <a:gd name="connsiteX20" fmla="*/ 9541702 w 12192000"/>
              <a:gd name="connsiteY20" fmla="*/ 277136 h 1445191"/>
              <a:gd name="connsiteX21" fmla="*/ 9967160 w 12192000"/>
              <a:gd name="connsiteY21" fmla="*/ 407095 h 1445191"/>
              <a:gd name="connsiteX22" fmla="*/ 9976306 w 12192000"/>
              <a:gd name="connsiteY22" fmla="*/ 414641 h 1445191"/>
              <a:gd name="connsiteX23" fmla="*/ 10019263 w 12192000"/>
              <a:gd name="connsiteY23" fmla="*/ 335498 h 1445191"/>
              <a:gd name="connsiteX24" fmla="*/ 10650261 w 12192000"/>
              <a:gd name="connsiteY24" fmla="*/ 0 h 1445191"/>
              <a:gd name="connsiteX25" fmla="*/ 11281259 w 12192000"/>
              <a:gd name="connsiteY25" fmla="*/ 335498 h 1445191"/>
              <a:gd name="connsiteX26" fmla="*/ 11306422 w 12192000"/>
              <a:gd name="connsiteY26" fmla="*/ 381858 h 1445191"/>
              <a:gd name="connsiteX27" fmla="*/ 11321378 w 12192000"/>
              <a:gd name="connsiteY27" fmla="*/ 369518 h 1445191"/>
              <a:gd name="connsiteX28" fmla="*/ 11746836 w 12192000"/>
              <a:gd name="connsiteY28" fmla="*/ 239559 h 1445191"/>
              <a:gd name="connsiteX29" fmla="*/ 12172294 w 12192000"/>
              <a:gd name="connsiteY29" fmla="*/ 369518 h 1445191"/>
              <a:gd name="connsiteX30" fmla="*/ 12192000 w 12192000"/>
              <a:gd name="connsiteY30" fmla="*/ 385777 h 1445191"/>
              <a:gd name="connsiteX31" fmla="*/ 12192000 w 12192000"/>
              <a:gd name="connsiteY31" fmla="*/ 1445191 h 1445191"/>
              <a:gd name="connsiteX32" fmla="*/ 0 w 12192000"/>
              <a:gd name="connsiteY32" fmla="*/ 1445191 h 1445191"/>
              <a:gd name="connsiteX33" fmla="*/ 0 w 12192000"/>
              <a:gd name="connsiteY33" fmla="*/ 52120 h 1445191"/>
              <a:gd name="connsiteX34" fmla="*/ 68550 w 12192000"/>
              <a:gd name="connsiteY34" fmla="*/ 79738 h 1445191"/>
              <a:gd name="connsiteX35" fmla="*/ 247175 w 12192000"/>
              <a:gd name="connsiteY35" fmla="*/ 184935 h 1445191"/>
              <a:gd name="connsiteX36" fmla="*/ 338186 w 12192000"/>
              <a:gd name="connsiteY36" fmla="*/ 253847 h 1445191"/>
              <a:gd name="connsiteX37" fmla="*/ 338943 w 12192000"/>
              <a:gd name="connsiteY37" fmla="*/ 253387 h 1445191"/>
              <a:gd name="connsiteX38" fmla="*/ 801669 w 12192000"/>
              <a:gd name="connsiteY38" fmla="*/ 136221 h 1445191"/>
              <a:gd name="connsiteX39" fmla="*/ 1631894 w 12192000"/>
              <a:gd name="connsiteY39" fmla="*/ 603610 h 1445191"/>
              <a:gd name="connsiteX40" fmla="*/ 1638578 w 12192000"/>
              <a:gd name="connsiteY40" fmla="*/ 617070 h 1445191"/>
              <a:gd name="connsiteX41" fmla="*/ 1711200 w 12192000"/>
              <a:gd name="connsiteY41" fmla="*/ 529051 h 1445191"/>
              <a:gd name="connsiteX42" fmla="*/ 2289136 w 12192000"/>
              <a:gd name="connsiteY42" fmla="*/ 289663 h 1445191"/>
              <a:gd name="connsiteX43" fmla="*/ 2695964 w 12192000"/>
              <a:gd name="connsiteY43" fmla="*/ 397949 h 1445191"/>
              <a:gd name="connsiteX44" fmla="*/ 2722727 w 12192000"/>
              <a:gd name="connsiteY44" fmla="*/ 416495 h 1445191"/>
              <a:gd name="connsiteX45" fmla="*/ 2766691 w 12192000"/>
              <a:gd name="connsiteY45" fmla="*/ 335498 h 1445191"/>
              <a:gd name="connsiteX46" fmla="*/ 3397688 w 12192000"/>
              <a:gd name="connsiteY46"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1445191">
                <a:moveTo>
                  <a:pt x="3397688" y="0"/>
                </a:moveTo>
                <a:cubicBezTo>
                  <a:pt x="3660354" y="0"/>
                  <a:pt x="3891936" y="133083"/>
                  <a:pt x="4028686" y="335498"/>
                </a:cubicBezTo>
                <a:lnTo>
                  <a:pt x="4064859" y="402142"/>
                </a:lnTo>
                <a:lnTo>
                  <a:pt x="4184991" y="336937"/>
                </a:lnTo>
                <a:cubicBezTo>
                  <a:pt x="4276031" y="298430"/>
                  <a:pt x="4376124" y="277137"/>
                  <a:pt x="4481190" y="277137"/>
                </a:cubicBezTo>
                <a:cubicBezTo>
                  <a:pt x="4743855" y="277137"/>
                  <a:pt x="4975438" y="410220"/>
                  <a:pt x="5112188" y="612635"/>
                </a:cubicBezTo>
                <a:lnTo>
                  <a:pt x="5112268" y="612785"/>
                </a:lnTo>
                <a:lnTo>
                  <a:pt x="5138627" y="564223"/>
                </a:lnTo>
                <a:cubicBezTo>
                  <a:pt x="5313082" y="305997"/>
                  <a:pt x="5608515" y="136221"/>
                  <a:pt x="5943603" y="136221"/>
                </a:cubicBezTo>
                <a:cubicBezTo>
                  <a:pt x="6111145" y="136221"/>
                  <a:pt x="6268776" y="178665"/>
                  <a:pt x="6406326" y="253387"/>
                </a:cubicBezTo>
                <a:lnTo>
                  <a:pt x="6446733" y="277935"/>
                </a:lnTo>
                <a:lnTo>
                  <a:pt x="6492158" y="222879"/>
                </a:lnTo>
                <a:cubicBezTo>
                  <a:pt x="6629864" y="85173"/>
                  <a:pt x="6820104" y="0"/>
                  <a:pt x="7030236" y="0"/>
                </a:cubicBezTo>
                <a:cubicBezTo>
                  <a:pt x="7240368" y="0"/>
                  <a:pt x="7430608" y="85173"/>
                  <a:pt x="7568314" y="222879"/>
                </a:cubicBezTo>
                <a:lnTo>
                  <a:pt x="7608074" y="271069"/>
                </a:lnTo>
                <a:lnTo>
                  <a:pt x="7616564" y="265911"/>
                </a:lnTo>
                <a:cubicBezTo>
                  <a:pt x="7754115" y="191189"/>
                  <a:pt x="7911746" y="148745"/>
                  <a:pt x="8079289" y="148745"/>
                </a:cubicBezTo>
                <a:cubicBezTo>
                  <a:pt x="8372490" y="148745"/>
                  <a:pt x="8635332" y="278730"/>
                  <a:pt x="8813332" y="484217"/>
                </a:cubicBezTo>
                <a:lnTo>
                  <a:pt x="8909108" y="615575"/>
                </a:lnTo>
                <a:lnTo>
                  <a:pt x="8910704" y="612634"/>
                </a:lnTo>
                <a:cubicBezTo>
                  <a:pt x="9047454" y="410219"/>
                  <a:pt x="9279036" y="277136"/>
                  <a:pt x="9541702" y="277136"/>
                </a:cubicBezTo>
                <a:cubicBezTo>
                  <a:pt x="9699301" y="277136"/>
                  <a:pt x="9845711" y="325046"/>
                  <a:pt x="9967160" y="407095"/>
                </a:cubicBezTo>
                <a:lnTo>
                  <a:pt x="9976306" y="414641"/>
                </a:lnTo>
                <a:lnTo>
                  <a:pt x="10019263" y="335498"/>
                </a:lnTo>
                <a:cubicBezTo>
                  <a:pt x="10156013" y="133083"/>
                  <a:pt x="10387595" y="0"/>
                  <a:pt x="10650261" y="0"/>
                </a:cubicBezTo>
                <a:cubicBezTo>
                  <a:pt x="10912927" y="0"/>
                  <a:pt x="11144509" y="133083"/>
                  <a:pt x="11281259" y="335498"/>
                </a:cubicBezTo>
                <a:lnTo>
                  <a:pt x="11306422" y="381858"/>
                </a:lnTo>
                <a:lnTo>
                  <a:pt x="11321378" y="369518"/>
                </a:lnTo>
                <a:cubicBezTo>
                  <a:pt x="11442827" y="287469"/>
                  <a:pt x="11589237" y="239559"/>
                  <a:pt x="11746836" y="239559"/>
                </a:cubicBezTo>
                <a:cubicBezTo>
                  <a:pt x="11904435" y="239559"/>
                  <a:pt x="12050845" y="287469"/>
                  <a:pt x="12172294" y="369518"/>
                </a:cubicBezTo>
                <a:lnTo>
                  <a:pt x="12192000" y="385777"/>
                </a:lnTo>
                <a:lnTo>
                  <a:pt x="12192000" y="1445191"/>
                </a:lnTo>
                <a:lnTo>
                  <a:pt x="0" y="1445191"/>
                </a:lnTo>
                <a:lnTo>
                  <a:pt x="0" y="52120"/>
                </a:lnTo>
                <a:lnTo>
                  <a:pt x="68550" y="79738"/>
                </a:lnTo>
                <a:cubicBezTo>
                  <a:pt x="130842" y="110458"/>
                  <a:pt x="190524" y="145664"/>
                  <a:pt x="247175" y="184935"/>
                </a:cubicBezTo>
                <a:lnTo>
                  <a:pt x="338186" y="253847"/>
                </a:lnTo>
                <a:lnTo>
                  <a:pt x="338943" y="253387"/>
                </a:lnTo>
                <a:cubicBezTo>
                  <a:pt x="476494" y="178665"/>
                  <a:pt x="634125" y="136221"/>
                  <a:pt x="801669" y="136221"/>
                </a:cubicBezTo>
                <a:cubicBezTo>
                  <a:pt x="1153510" y="136221"/>
                  <a:pt x="1461634" y="323399"/>
                  <a:pt x="1631894" y="603610"/>
                </a:cubicBezTo>
                <a:lnTo>
                  <a:pt x="1638578" y="617070"/>
                </a:lnTo>
                <a:lnTo>
                  <a:pt x="1711200" y="529051"/>
                </a:lnTo>
                <a:cubicBezTo>
                  <a:pt x="1859106" y="381145"/>
                  <a:pt x="2063437" y="289663"/>
                  <a:pt x="2289136" y="289663"/>
                </a:cubicBezTo>
                <a:cubicBezTo>
                  <a:pt x="2437250" y="289663"/>
                  <a:pt x="2576162" y="329061"/>
                  <a:pt x="2695964" y="397949"/>
                </a:cubicBezTo>
                <a:lnTo>
                  <a:pt x="2722727" y="416495"/>
                </a:lnTo>
                <a:lnTo>
                  <a:pt x="2766691" y="335498"/>
                </a:lnTo>
                <a:cubicBezTo>
                  <a:pt x="2903440" y="133083"/>
                  <a:pt x="3135023" y="0"/>
                  <a:pt x="339768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2" y="5724663"/>
            <a:ext cx="12191999" cy="1133339"/>
          </a:xfrm>
          <a:custGeom>
            <a:avLst/>
            <a:gdLst>
              <a:gd name="connsiteX0" fmla="*/ 4324187 w 12191999"/>
              <a:gd name="connsiteY0" fmla="*/ 0 h 1133339"/>
              <a:gd name="connsiteX1" fmla="*/ 4828786 w 12191999"/>
              <a:gd name="connsiteY1" fmla="*/ 268294 h 1133339"/>
              <a:gd name="connsiteX2" fmla="*/ 4852161 w 12191999"/>
              <a:gd name="connsiteY2" fmla="*/ 311359 h 1133339"/>
              <a:gd name="connsiteX3" fmla="*/ 4874652 w 12191999"/>
              <a:gd name="connsiteY3" fmla="*/ 309092 h 1133339"/>
              <a:gd name="connsiteX4" fmla="*/ 5307165 w 12191999"/>
              <a:gd name="connsiteY4" fmla="*/ 539058 h 1133339"/>
              <a:gd name="connsiteX5" fmla="*/ 5334082 w 12191999"/>
              <a:gd name="connsiteY5" fmla="*/ 588645 h 1133339"/>
              <a:gd name="connsiteX6" fmla="*/ 5405825 w 12191999"/>
              <a:gd name="connsiteY6" fmla="*/ 549703 h 1133339"/>
              <a:gd name="connsiteX7" fmla="*/ 5608854 w 12191999"/>
              <a:gd name="connsiteY7" fmla="*/ 508714 h 1133339"/>
              <a:gd name="connsiteX8" fmla="*/ 5653102 w 12191999"/>
              <a:gd name="connsiteY8" fmla="*/ 512618 h 1133339"/>
              <a:gd name="connsiteX9" fmla="*/ 5684350 w 12191999"/>
              <a:gd name="connsiteY9" fmla="*/ 474742 h 1133339"/>
              <a:gd name="connsiteX10" fmla="*/ 6053173 w 12191999"/>
              <a:gd name="connsiteY10" fmla="*/ 321971 h 1133339"/>
              <a:gd name="connsiteX11" fmla="*/ 6256201 w 12191999"/>
              <a:gd name="connsiteY11" fmla="*/ 362960 h 1133339"/>
              <a:gd name="connsiteX12" fmla="*/ 6335091 w 12191999"/>
              <a:gd name="connsiteY12" fmla="*/ 405780 h 1133339"/>
              <a:gd name="connsiteX13" fmla="*/ 6344312 w 12191999"/>
              <a:gd name="connsiteY13" fmla="*/ 398172 h 1133339"/>
              <a:gd name="connsiteX14" fmla="*/ 6635938 w 12191999"/>
              <a:gd name="connsiteY14" fmla="*/ 309092 h 1133339"/>
              <a:gd name="connsiteX15" fmla="*/ 7004761 w 12191999"/>
              <a:gd name="connsiteY15" fmla="*/ 461863 h 1133339"/>
              <a:gd name="connsiteX16" fmla="*/ 7041595 w 12191999"/>
              <a:gd name="connsiteY16" fmla="*/ 506507 h 1133339"/>
              <a:gd name="connsiteX17" fmla="*/ 7048024 w 12191999"/>
              <a:gd name="connsiteY17" fmla="*/ 501203 h 1133339"/>
              <a:gd name="connsiteX18" fmla="*/ 7339652 w 12191999"/>
              <a:gd name="connsiteY18" fmla="*/ 412123 h 1133339"/>
              <a:gd name="connsiteX19" fmla="*/ 7820257 w 12191999"/>
              <a:gd name="connsiteY19" fmla="*/ 730689 h 1133339"/>
              <a:gd name="connsiteX20" fmla="*/ 7823882 w 12191999"/>
              <a:gd name="connsiteY20" fmla="*/ 742369 h 1133339"/>
              <a:gd name="connsiteX21" fmla="*/ 7829379 w 12191999"/>
              <a:gd name="connsiteY21" fmla="*/ 732242 h 1133339"/>
              <a:gd name="connsiteX22" fmla="*/ 8261893 w 12191999"/>
              <a:gd name="connsiteY22" fmla="*/ 502276 h 1133339"/>
              <a:gd name="connsiteX23" fmla="*/ 8441234 w 12191999"/>
              <a:gd name="connsiteY23" fmla="*/ 533926 h 1133339"/>
              <a:gd name="connsiteX24" fmla="*/ 8512634 w 12191999"/>
              <a:gd name="connsiteY24" fmla="*/ 567236 h 1133339"/>
              <a:gd name="connsiteX25" fmla="*/ 8534598 w 12191999"/>
              <a:gd name="connsiteY25" fmla="*/ 526771 h 1133339"/>
              <a:gd name="connsiteX26" fmla="*/ 8840079 w 12191999"/>
              <a:gd name="connsiteY26" fmla="*/ 364348 h 1133339"/>
              <a:gd name="connsiteX27" fmla="*/ 9145560 w 12191999"/>
              <a:gd name="connsiteY27" fmla="*/ 526771 h 1133339"/>
              <a:gd name="connsiteX28" fmla="*/ 9164773 w 12191999"/>
              <a:gd name="connsiteY28" fmla="*/ 562169 h 1133339"/>
              <a:gd name="connsiteX29" fmla="*/ 9187740 w 12191999"/>
              <a:gd name="connsiteY29" fmla="*/ 549703 h 1133339"/>
              <a:gd name="connsiteX30" fmla="*/ 9390768 w 12191999"/>
              <a:gd name="connsiteY30" fmla="*/ 508714 h 1133339"/>
              <a:gd name="connsiteX31" fmla="*/ 9836849 w 12191999"/>
              <a:gd name="connsiteY31" fmla="*/ 759843 h 1133339"/>
              <a:gd name="connsiteX32" fmla="*/ 9846695 w 12191999"/>
              <a:gd name="connsiteY32" fmla="*/ 779672 h 1133339"/>
              <a:gd name="connsiteX33" fmla="*/ 9859902 w 12191999"/>
              <a:gd name="connsiteY33" fmla="*/ 737128 h 1133339"/>
              <a:gd name="connsiteX34" fmla="*/ 10340506 w 12191999"/>
              <a:gd name="connsiteY34" fmla="*/ 418562 h 1133339"/>
              <a:gd name="connsiteX35" fmla="*/ 10543534 w 12191999"/>
              <a:gd name="connsiteY35" fmla="*/ 459551 h 1133339"/>
              <a:gd name="connsiteX36" fmla="*/ 10626367 w 12191999"/>
              <a:gd name="connsiteY36" fmla="*/ 504512 h 1133339"/>
              <a:gd name="connsiteX37" fmla="*/ 10672181 w 12191999"/>
              <a:gd name="connsiteY37" fmla="*/ 448985 h 1133339"/>
              <a:gd name="connsiteX38" fmla="*/ 11041003 w 12191999"/>
              <a:gd name="connsiteY38" fmla="*/ 296214 h 1133339"/>
              <a:gd name="connsiteX39" fmla="*/ 11332631 w 12191999"/>
              <a:gd name="connsiteY39" fmla="*/ 385294 h 1133339"/>
              <a:gd name="connsiteX40" fmla="*/ 11371408 w 12191999"/>
              <a:gd name="connsiteY40" fmla="*/ 417288 h 1133339"/>
              <a:gd name="connsiteX41" fmla="*/ 11406247 w 12191999"/>
              <a:gd name="connsiteY41" fmla="*/ 398377 h 1133339"/>
              <a:gd name="connsiteX42" fmla="*/ 11609275 w 12191999"/>
              <a:gd name="connsiteY42" fmla="*/ 357388 h 1133339"/>
              <a:gd name="connsiteX43" fmla="*/ 12089879 w 12191999"/>
              <a:gd name="connsiteY43" fmla="*/ 675954 h 1133339"/>
              <a:gd name="connsiteX44" fmla="*/ 12109865 w 12191999"/>
              <a:gd name="connsiteY44" fmla="*/ 740336 h 1133339"/>
              <a:gd name="connsiteX45" fmla="*/ 12187741 w 12191999"/>
              <a:gd name="connsiteY45" fmla="*/ 732486 h 1133339"/>
              <a:gd name="connsiteX46" fmla="*/ 12191999 w 12191999"/>
              <a:gd name="connsiteY46" fmla="*/ 732755 h 1133339"/>
              <a:gd name="connsiteX47" fmla="*/ 12191999 w 12191999"/>
              <a:gd name="connsiteY47" fmla="*/ 1133339 h 1133339"/>
              <a:gd name="connsiteX48" fmla="*/ 0 w 12191999"/>
              <a:gd name="connsiteY48" fmla="*/ 1133339 h 1133339"/>
              <a:gd name="connsiteX49" fmla="*/ 0 w 12191999"/>
              <a:gd name="connsiteY49" fmla="*/ 662259 h 1133339"/>
              <a:gd name="connsiteX50" fmla="*/ 35270 w 12191999"/>
              <a:gd name="connsiteY50" fmla="*/ 627821 h 1133339"/>
              <a:gd name="connsiteX51" fmla="*/ 367052 w 12191999"/>
              <a:gd name="connsiteY51" fmla="*/ 508714 h 1133339"/>
              <a:gd name="connsiteX52" fmla="*/ 761454 w 12191999"/>
              <a:gd name="connsiteY52" fmla="*/ 688964 h 1133339"/>
              <a:gd name="connsiteX53" fmla="*/ 765322 w 12191999"/>
              <a:gd name="connsiteY53" fmla="*/ 694269 h 1133339"/>
              <a:gd name="connsiteX54" fmla="*/ 779363 w 12191999"/>
              <a:gd name="connsiteY54" fmla="*/ 668401 h 1133339"/>
              <a:gd name="connsiteX55" fmla="*/ 1249255 w 12191999"/>
              <a:gd name="connsiteY55" fmla="*/ 418562 h 1133339"/>
              <a:gd name="connsiteX56" fmla="*/ 1469828 w 12191999"/>
              <a:gd name="connsiteY56" fmla="*/ 463094 h 1133339"/>
              <a:gd name="connsiteX57" fmla="*/ 1529039 w 12191999"/>
              <a:gd name="connsiteY57" fmla="*/ 495232 h 1133339"/>
              <a:gd name="connsiteX58" fmla="*/ 1556571 w 12191999"/>
              <a:gd name="connsiteY58" fmla="*/ 461863 h 1133339"/>
              <a:gd name="connsiteX59" fmla="*/ 1925393 w 12191999"/>
              <a:gd name="connsiteY59" fmla="*/ 309092 h 1133339"/>
              <a:gd name="connsiteX60" fmla="*/ 2128421 w 12191999"/>
              <a:gd name="connsiteY60" fmla="*/ 350081 h 1133339"/>
              <a:gd name="connsiteX61" fmla="*/ 2211864 w 12191999"/>
              <a:gd name="connsiteY61" fmla="*/ 395372 h 1133339"/>
              <a:gd name="connsiteX62" fmla="*/ 2265051 w 12191999"/>
              <a:gd name="connsiteY62" fmla="*/ 366503 h 1133339"/>
              <a:gd name="connsiteX63" fmla="*/ 2485624 w 12191999"/>
              <a:gd name="connsiteY63" fmla="*/ 321971 h 1133339"/>
              <a:gd name="connsiteX64" fmla="*/ 3007763 w 12191999"/>
              <a:gd name="connsiteY64" fmla="*/ 668067 h 1133339"/>
              <a:gd name="connsiteX65" fmla="*/ 3028976 w 12191999"/>
              <a:gd name="connsiteY65" fmla="*/ 736404 h 1133339"/>
              <a:gd name="connsiteX66" fmla="*/ 3043766 w 12191999"/>
              <a:gd name="connsiteY66" fmla="*/ 731813 h 1133339"/>
              <a:gd name="connsiteX67" fmla="*/ 3148886 w 12191999"/>
              <a:gd name="connsiteY67" fmla="*/ 721216 h 1133339"/>
              <a:gd name="connsiteX68" fmla="*/ 3166919 w 12191999"/>
              <a:gd name="connsiteY68" fmla="*/ 722353 h 1133339"/>
              <a:gd name="connsiteX69" fmla="*/ 3196314 w 12191999"/>
              <a:gd name="connsiteY69" fmla="*/ 627658 h 1133339"/>
              <a:gd name="connsiteX70" fmla="*/ 3676918 w 12191999"/>
              <a:gd name="connsiteY70" fmla="*/ 309092 h 1133339"/>
              <a:gd name="connsiteX71" fmla="*/ 3782038 w 12191999"/>
              <a:gd name="connsiteY71" fmla="*/ 319689 h 1133339"/>
              <a:gd name="connsiteX72" fmla="*/ 3790298 w 12191999"/>
              <a:gd name="connsiteY72" fmla="*/ 322253 h 1133339"/>
              <a:gd name="connsiteX73" fmla="*/ 3819586 w 12191999"/>
              <a:gd name="connsiteY73" fmla="*/ 268294 h 1133339"/>
              <a:gd name="connsiteX74" fmla="*/ 4324187 w 12191999"/>
              <a:gd name="connsiteY74"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1133339">
                <a:moveTo>
                  <a:pt x="4324187" y="0"/>
                </a:moveTo>
                <a:cubicBezTo>
                  <a:pt x="4534237" y="0"/>
                  <a:pt x="4719430" y="106424"/>
                  <a:pt x="4828786" y="268294"/>
                </a:cubicBezTo>
                <a:lnTo>
                  <a:pt x="4852161" y="311359"/>
                </a:lnTo>
                <a:lnTo>
                  <a:pt x="4874652" y="309092"/>
                </a:lnTo>
                <a:cubicBezTo>
                  <a:pt x="5054694" y="309092"/>
                  <a:pt x="5213432" y="400313"/>
                  <a:pt x="5307165" y="539058"/>
                </a:cubicBezTo>
                <a:lnTo>
                  <a:pt x="5334082" y="588645"/>
                </a:lnTo>
                <a:lnTo>
                  <a:pt x="5405825" y="549703"/>
                </a:lnTo>
                <a:cubicBezTo>
                  <a:pt x="5468228" y="523309"/>
                  <a:pt x="5536836" y="508714"/>
                  <a:pt x="5608854" y="508714"/>
                </a:cubicBezTo>
                <a:lnTo>
                  <a:pt x="5653102" y="512618"/>
                </a:lnTo>
                <a:lnTo>
                  <a:pt x="5684350" y="474742"/>
                </a:lnTo>
                <a:cubicBezTo>
                  <a:pt x="5778740" y="380352"/>
                  <a:pt x="5909139" y="321971"/>
                  <a:pt x="6053173" y="321971"/>
                </a:cubicBezTo>
                <a:cubicBezTo>
                  <a:pt x="6125190" y="321971"/>
                  <a:pt x="6193799" y="336566"/>
                  <a:pt x="6256201" y="362960"/>
                </a:cubicBezTo>
                <a:lnTo>
                  <a:pt x="6335091" y="405780"/>
                </a:lnTo>
                <a:lnTo>
                  <a:pt x="6344312" y="398172"/>
                </a:lnTo>
                <a:cubicBezTo>
                  <a:pt x="6427558" y="341931"/>
                  <a:pt x="6527914" y="309092"/>
                  <a:pt x="6635938" y="309092"/>
                </a:cubicBezTo>
                <a:cubicBezTo>
                  <a:pt x="6779972" y="309092"/>
                  <a:pt x="6910371" y="367473"/>
                  <a:pt x="7004761" y="461863"/>
                </a:cubicBezTo>
                <a:lnTo>
                  <a:pt x="7041595" y="506507"/>
                </a:lnTo>
                <a:lnTo>
                  <a:pt x="7048024" y="501203"/>
                </a:lnTo>
                <a:cubicBezTo>
                  <a:pt x="7131271" y="444962"/>
                  <a:pt x="7231627" y="412123"/>
                  <a:pt x="7339652" y="412123"/>
                </a:cubicBezTo>
                <a:cubicBezTo>
                  <a:pt x="7555703" y="412123"/>
                  <a:pt x="7741074" y="543481"/>
                  <a:pt x="7820257" y="730689"/>
                </a:cubicBezTo>
                <a:lnTo>
                  <a:pt x="7823882" y="742369"/>
                </a:lnTo>
                <a:lnTo>
                  <a:pt x="7829379" y="732242"/>
                </a:lnTo>
                <a:cubicBezTo>
                  <a:pt x="7923114" y="593497"/>
                  <a:pt x="8081851" y="502276"/>
                  <a:pt x="8261893" y="502276"/>
                </a:cubicBezTo>
                <a:cubicBezTo>
                  <a:pt x="8324908" y="502276"/>
                  <a:pt x="8385313" y="513450"/>
                  <a:pt x="8441234" y="533926"/>
                </a:cubicBezTo>
                <a:lnTo>
                  <a:pt x="8512634" y="567236"/>
                </a:lnTo>
                <a:lnTo>
                  <a:pt x="8534598" y="526771"/>
                </a:lnTo>
                <a:cubicBezTo>
                  <a:pt x="8600802" y="428776"/>
                  <a:pt x="8712916" y="364348"/>
                  <a:pt x="8840079" y="364348"/>
                </a:cubicBezTo>
                <a:cubicBezTo>
                  <a:pt x="8967241" y="364348"/>
                  <a:pt x="9079356" y="428776"/>
                  <a:pt x="9145560" y="526771"/>
                </a:cubicBezTo>
                <a:lnTo>
                  <a:pt x="9164773" y="562169"/>
                </a:lnTo>
                <a:lnTo>
                  <a:pt x="9187740" y="549703"/>
                </a:lnTo>
                <a:cubicBezTo>
                  <a:pt x="9250143" y="523309"/>
                  <a:pt x="9318751" y="508714"/>
                  <a:pt x="9390768" y="508714"/>
                </a:cubicBezTo>
                <a:cubicBezTo>
                  <a:pt x="9579813" y="508714"/>
                  <a:pt x="9745368" y="609285"/>
                  <a:pt x="9836849" y="759843"/>
                </a:cubicBezTo>
                <a:lnTo>
                  <a:pt x="9846695" y="779672"/>
                </a:lnTo>
                <a:lnTo>
                  <a:pt x="9859902" y="737128"/>
                </a:lnTo>
                <a:cubicBezTo>
                  <a:pt x="9939084" y="549920"/>
                  <a:pt x="10124455" y="418562"/>
                  <a:pt x="10340506" y="418562"/>
                </a:cubicBezTo>
                <a:cubicBezTo>
                  <a:pt x="10412523" y="418562"/>
                  <a:pt x="10481131" y="433157"/>
                  <a:pt x="10543534" y="459551"/>
                </a:cubicBezTo>
                <a:lnTo>
                  <a:pt x="10626367" y="504512"/>
                </a:lnTo>
                <a:lnTo>
                  <a:pt x="10672181" y="448985"/>
                </a:lnTo>
                <a:cubicBezTo>
                  <a:pt x="10766571" y="354595"/>
                  <a:pt x="10896969" y="296214"/>
                  <a:pt x="11041003" y="296214"/>
                </a:cubicBezTo>
                <a:cubicBezTo>
                  <a:pt x="11149029" y="296214"/>
                  <a:pt x="11249384" y="329053"/>
                  <a:pt x="11332631" y="385294"/>
                </a:cubicBezTo>
                <a:lnTo>
                  <a:pt x="11371408" y="417288"/>
                </a:lnTo>
                <a:lnTo>
                  <a:pt x="11406247" y="398377"/>
                </a:lnTo>
                <a:cubicBezTo>
                  <a:pt x="11468650" y="371983"/>
                  <a:pt x="11537258" y="357388"/>
                  <a:pt x="11609275" y="357388"/>
                </a:cubicBezTo>
                <a:cubicBezTo>
                  <a:pt x="11825326" y="357388"/>
                  <a:pt x="12010697" y="488746"/>
                  <a:pt x="12089879" y="675954"/>
                </a:cubicBezTo>
                <a:lnTo>
                  <a:pt x="12109865" y="740336"/>
                </a:lnTo>
                <a:lnTo>
                  <a:pt x="12187741" y="732486"/>
                </a:lnTo>
                <a:lnTo>
                  <a:pt x="12191999" y="732755"/>
                </a:lnTo>
                <a:lnTo>
                  <a:pt x="12191999" y="1133339"/>
                </a:lnTo>
                <a:lnTo>
                  <a:pt x="0" y="1133339"/>
                </a:lnTo>
                <a:lnTo>
                  <a:pt x="0" y="662259"/>
                </a:lnTo>
                <a:lnTo>
                  <a:pt x="35270" y="627821"/>
                </a:lnTo>
                <a:cubicBezTo>
                  <a:pt x="125433" y="553412"/>
                  <a:pt x="241023" y="508714"/>
                  <a:pt x="367052" y="508714"/>
                </a:cubicBezTo>
                <a:cubicBezTo>
                  <a:pt x="524589" y="508714"/>
                  <a:pt x="665814" y="578555"/>
                  <a:pt x="761454" y="688964"/>
                </a:cubicBezTo>
                <a:lnTo>
                  <a:pt x="765322" y="694269"/>
                </a:lnTo>
                <a:lnTo>
                  <a:pt x="779363" y="668401"/>
                </a:lnTo>
                <a:cubicBezTo>
                  <a:pt x="881198" y="517666"/>
                  <a:pt x="1053653" y="418562"/>
                  <a:pt x="1249255" y="418562"/>
                </a:cubicBezTo>
                <a:cubicBezTo>
                  <a:pt x="1327495" y="418562"/>
                  <a:pt x="1402032" y="434418"/>
                  <a:pt x="1469828" y="463094"/>
                </a:cubicBezTo>
                <a:lnTo>
                  <a:pt x="1529039" y="495232"/>
                </a:lnTo>
                <a:lnTo>
                  <a:pt x="1556571" y="461863"/>
                </a:lnTo>
                <a:cubicBezTo>
                  <a:pt x="1650961" y="367473"/>
                  <a:pt x="1781359" y="309092"/>
                  <a:pt x="1925393" y="309092"/>
                </a:cubicBezTo>
                <a:cubicBezTo>
                  <a:pt x="1997410" y="309092"/>
                  <a:pt x="2066018" y="323687"/>
                  <a:pt x="2128421" y="350081"/>
                </a:cubicBezTo>
                <a:lnTo>
                  <a:pt x="2211864" y="395372"/>
                </a:lnTo>
                <a:lnTo>
                  <a:pt x="2265051" y="366503"/>
                </a:lnTo>
                <a:cubicBezTo>
                  <a:pt x="2332847" y="337827"/>
                  <a:pt x="2407384" y="321971"/>
                  <a:pt x="2485624" y="321971"/>
                </a:cubicBezTo>
                <a:cubicBezTo>
                  <a:pt x="2720347" y="321971"/>
                  <a:pt x="2921738" y="464681"/>
                  <a:pt x="3007763" y="668067"/>
                </a:cubicBezTo>
                <a:lnTo>
                  <a:pt x="3028976" y="736404"/>
                </a:lnTo>
                <a:lnTo>
                  <a:pt x="3043766" y="731813"/>
                </a:lnTo>
                <a:cubicBezTo>
                  <a:pt x="3077721" y="724865"/>
                  <a:pt x="3112877" y="721216"/>
                  <a:pt x="3148886" y="721216"/>
                </a:cubicBezTo>
                <a:lnTo>
                  <a:pt x="3166919" y="722353"/>
                </a:lnTo>
                <a:lnTo>
                  <a:pt x="3196314" y="627658"/>
                </a:lnTo>
                <a:cubicBezTo>
                  <a:pt x="3275496" y="440450"/>
                  <a:pt x="3460867" y="309092"/>
                  <a:pt x="3676918" y="309092"/>
                </a:cubicBezTo>
                <a:cubicBezTo>
                  <a:pt x="3712927" y="309092"/>
                  <a:pt x="3748083" y="312741"/>
                  <a:pt x="3782038" y="319689"/>
                </a:cubicBezTo>
                <a:lnTo>
                  <a:pt x="3790298" y="322253"/>
                </a:lnTo>
                <a:lnTo>
                  <a:pt x="3819586" y="268294"/>
                </a:lnTo>
                <a:cubicBezTo>
                  <a:pt x="3928943" y="106424"/>
                  <a:pt x="4114136" y="0"/>
                  <a:pt x="432418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6140" y="3146425"/>
            <a:ext cx="10516870" cy="521970"/>
            <a:chOff x="837701" y="3168016"/>
            <a:chExt cx="10516598" cy="521970"/>
          </a:xfrm>
        </p:grpSpPr>
        <p:grpSp>
          <p:nvGrpSpPr>
            <p:cNvPr id="3" name="组合 2"/>
            <p:cNvGrpSpPr/>
            <p:nvPr/>
          </p:nvGrpSpPr>
          <p:grpSpPr>
            <a:xfrm>
              <a:off x="837701" y="3295380"/>
              <a:ext cx="10516598" cy="267238"/>
              <a:chOff x="837701" y="3295381"/>
              <a:chExt cx="10516598" cy="267238"/>
            </a:xfrm>
          </p:grpSpPr>
          <p:sp>
            <p:nvSpPr>
              <p:cNvPr id="21" name="椭圆 20"/>
              <p:cNvSpPr/>
              <p:nvPr/>
            </p:nvSpPr>
            <p:spPr>
              <a:xfrm rot="10800000">
                <a:off x="2551641" y="3295381"/>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0800000">
                <a:off x="1913518" y="3328786"/>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0800000">
                <a:off x="1342205" y="3362190"/>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0800000">
                <a:off x="837701"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73122" y="3295382"/>
                <a:ext cx="267237" cy="267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078054" y="3328787"/>
                <a:ext cx="200428" cy="2004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716176" y="3362191"/>
                <a:ext cx="133619" cy="13361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287490" y="3395595"/>
                <a:ext cx="66809" cy="66809"/>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424090" y="3168016"/>
              <a:ext cx="3343824" cy="521970"/>
            </a:xfrm>
            <a:prstGeom prst="rect">
              <a:avLst/>
            </a:prstGeom>
            <a:noFill/>
          </p:spPr>
          <p:txBody>
            <a:bodyPr wrap="none" rtlCol="0" anchor="ctr">
              <a:spAutoFit/>
            </a:bodyPr>
            <a:lstStyle/>
            <a:p>
              <a:pPr algn="ctr"/>
              <a:r>
                <a:rPr lang="zh-CN" altLang="en-US" sz="2800" dirty="0">
                  <a:solidFill>
                    <a:schemeClr val="bg1"/>
                  </a:solidFill>
                  <a:latin typeface="华文细黑" panose="02010600040101010101" pitchFamily="2" charset="-122"/>
                  <a:ea typeface="华文细黑" panose="02010600040101010101" pitchFamily="2" charset="-122"/>
                  <a:cs typeface="Segoe UI Light" panose="020B0502040204020203" pitchFamily="34" charset="0"/>
                </a:rPr>
                <a:t>感谢聆听   敬请指导</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a16="http://schemas.microsoft.com/office/drawing/2014/main" xmlns=""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a16="http://schemas.microsoft.com/office/drawing/2014/main" xmlns=""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a16="http://schemas.microsoft.com/office/drawing/2014/main" xmlns=""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a16="http://schemas.microsoft.com/office/drawing/2014/main" xmlns=""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a16="http://schemas.microsoft.com/office/drawing/2014/main" xmlns=""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a16="http://schemas.microsoft.com/office/drawing/2014/main" xmlns=""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a16="http://schemas.microsoft.com/office/drawing/2014/main" xmlns=""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a16="http://schemas.microsoft.com/office/drawing/2014/main" xmlns=""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xmlns=""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TotalTime>
  <Words>2662</Words>
  <Application>Microsoft Office PowerPoint</Application>
  <PresentationFormat>宽屏</PresentationFormat>
  <Paragraphs>251</Paragraphs>
  <Slides>46</Slides>
  <Notes>45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46</vt:i4>
      </vt:variant>
    </vt:vector>
  </HeadingPairs>
  <TitlesOfParts>
    <vt:vector size="58" baseType="lpstr">
      <vt:lpstr>微軟正黑體</vt:lpstr>
      <vt:lpstr>黑体</vt:lpstr>
      <vt:lpstr>华文细黑</vt:lpstr>
      <vt:lpstr>宋体</vt:lpstr>
      <vt:lpstr>微软雅黑</vt:lpstr>
      <vt:lpstr>Arial</vt:lpstr>
      <vt:lpstr>Calibri</vt:lpstr>
      <vt:lpstr>Calibri Light</vt:lpstr>
      <vt:lpstr>Segoe UI Light</vt:lpstr>
      <vt:lpstr>第一PPT，www.1ppt.com</vt:lpstr>
      <vt:lpstr>1_第一PPT，www.1ppt.com</vt:lpstr>
      <vt:lpstr>画笔图片</vt:lpstr>
      <vt:lpstr>PowerPoint 演示文稿</vt:lpstr>
      <vt:lpstr>现代软件工程简介</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敏捷流程原则 6</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Windows 用户</cp:lastModifiedBy>
  <cp:revision>646</cp:revision>
  <dcterms:created xsi:type="dcterms:W3CDTF">2014-03-01T06:31:00Z</dcterms:created>
  <dcterms:modified xsi:type="dcterms:W3CDTF">2018-09-30T08:55:54Z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